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6445" cy="6868160" type="screen4x3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2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90" y="234"/>
      </p:cViewPr>
      <p:guideLst>
        <p:guide orient="horz" pos="2163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4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5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EC56-8E46-498C-9F82-A1E67B0017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617E-3889-48F8-A988-C1F6B731C0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1524556" y="1124026"/>
            <a:ext cx="9147334" cy="2391137"/>
          </a:xfrm>
        </p:spPr>
        <p:txBody>
          <a:bodyPr anchor="b"/>
          <a:lstStyle>
            <a:lvl1pPr algn="ctr">
              <a:defRPr sz="601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</p:nvPr>
        </p:nvSpPr>
        <p:spPr>
          <a:xfrm>
            <a:off x="1524556" y="3607374"/>
            <a:ext cx="9147334" cy="1658215"/>
          </a:xfrm>
        </p:spPr>
        <p:txBody>
          <a:bodyPr/>
          <a:lstStyle>
            <a:lvl1pPr marL="0" indent="0" algn="ctr">
              <a:buNone/>
              <a:defRPr sz="2405">
                <a:solidFill>
                  <a:schemeClr val="tx1"/>
                </a:solidFill>
              </a:defRPr>
            </a:lvl1pPr>
            <a:lvl2pPr marL="457835" indent="0" algn="ctr">
              <a:buNone/>
              <a:defRPr sz="2005"/>
            </a:lvl2pPr>
            <a:lvl3pPr marL="915670" indent="0" algn="ctr">
              <a:buNone/>
              <a:defRPr sz="1805"/>
            </a:lvl3pPr>
            <a:lvl4pPr marL="1373505" indent="0" algn="ctr">
              <a:buNone/>
              <a:defRPr sz="1600"/>
            </a:lvl4pPr>
            <a:lvl5pPr marL="1831340" indent="0" algn="ctr">
              <a:buNone/>
              <a:defRPr sz="1600"/>
            </a:lvl5pPr>
            <a:lvl6pPr marL="2289175" indent="0" algn="ctr">
              <a:buNone/>
              <a:defRPr sz="1600"/>
            </a:lvl6pPr>
            <a:lvl7pPr marL="2747010" indent="0" algn="ctr">
              <a:buNone/>
              <a:defRPr sz="1600"/>
            </a:lvl7pPr>
            <a:lvl8pPr marL="3204845" indent="0" algn="ctr">
              <a:buNone/>
              <a:defRPr sz="1600"/>
            </a:lvl8pPr>
            <a:lvl9pPr marL="3663315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2153" y="1712271"/>
            <a:ext cx="10519434" cy="2856963"/>
          </a:xfrm>
        </p:spPr>
        <p:txBody>
          <a:bodyPr anchor="b"/>
          <a:lstStyle>
            <a:lvl1pPr algn="l">
              <a:defRPr sz="601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2153" y="4596262"/>
            <a:ext cx="10519434" cy="1502409"/>
          </a:xfrm>
        </p:spPr>
        <p:txBody>
          <a:bodyPr/>
          <a:lstStyle>
            <a:lvl1pPr marL="0" indent="0" algn="l">
              <a:buNone/>
              <a:defRPr sz="2405">
                <a:solidFill>
                  <a:schemeClr val="tx1">
                    <a:tint val="75000"/>
                  </a:schemeClr>
                </a:solidFill>
              </a:defRPr>
            </a:lvl1pPr>
            <a:lvl2pPr marL="457835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5670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35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31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9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7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48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63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838506" y="1828330"/>
            <a:ext cx="5183489" cy="4357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6174450" y="1828330"/>
            <a:ext cx="5183489" cy="4357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40094" y="365667"/>
            <a:ext cx="10519434" cy="971659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1260183" y="1569668"/>
            <a:ext cx="4703554" cy="71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5" b="0"/>
            </a:lvl1pPr>
            <a:lvl2pPr marL="457835" indent="0">
              <a:buNone/>
              <a:defRPr sz="2005" b="1"/>
            </a:lvl2pPr>
            <a:lvl3pPr marL="915670" indent="0">
              <a:buNone/>
              <a:defRPr sz="1805" b="1"/>
            </a:lvl3pPr>
            <a:lvl4pPr marL="1373505" indent="0">
              <a:buNone/>
              <a:defRPr sz="1600" b="1"/>
            </a:lvl4pPr>
            <a:lvl5pPr marL="1831340" indent="0">
              <a:buNone/>
              <a:defRPr sz="1600" b="1"/>
            </a:lvl5pPr>
            <a:lvl6pPr marL="2289175" indent="0">
              <a:buNone/>
              <a:defRPr sz="1600" b="1"/>
            </a:lvl6pPr>
            <a:lvl7pPr marL="2747010" indent="0">
              <a:buNone/>
              <a:defRPr sz="1600" b="1"/>
            </a:lvl7pPr>
            <a:lvl8pPr marL="3204845" indent="0">
              <a:buNone/>
              <a:defRPr sz="1600" b="1"/>
            </a:lvl8pPr>
            <a:lvl9pPr marL="3663315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1260183" y="2341852"/>
            <a:ext cx="4703554" cy="3791573"/>
          </a:xfrm>
        </p:spPr>
        <p:txBody>
          <a:bodyPr>
            <a:normAutofit/>
          </a:bodyPr>
          <a:lstStyle>
            <a:lvl1pPr>
              <a:defRPr sz="2405"/>
            </a:lvl1pPr>
            <a:lvl2pPr>
              <a:defRPr sz="2005"/>
            </a:lvl2pPr>
            <a:lvl3pPr>
              <a:defRPr sz="1805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291909" y="1569668"/>
            <a:ext cx="4703555" cy="71114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9235" indent="-229235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291909" y="2360953"/>
            <a:ext cx="4703555" cy="3772473"/>
          </a:xfrm>
        </p:spPr>
        <p:txBody>
          <a:bodyPr>
            <a:normAutofit/>
          </a:bodyPr>
          <a:lstStyle>
            <a:lvl1pPr>
              <a:defRPr sz="2405"/>
            </a:lvl1pPr>
            <a:lvl2pPr>
              <a:defRPr sz="2005"/>
            </a:lvl2pPr>
            <a:lvl3pPr>
              <a:defRPr sz="1805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lstStyle/>
          <a:p>
            <a:fld id="{0D4851DC-CD24-4E20-AC43-84D4817493C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lstStyle/>
          <a:p>
            <a:fld id="{75F1D1A5-9DB9-47CE-AB47-B90B00FE3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40094" y="457877"/>
            <a:ext cx="4166868" cy="1602571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5078" y="457878"/>
            <a:ext cx="6174450" cy="5411856"/>
          </a:xfrm>
        </p:spPr>
        <p:txBody>
          <a:bodyPr/>
          <a:lstStyle>
            <a:lvl1pPr marL="0" indent="0">
              <a:buNone/>
              <a:defRPr sz="3205"/>
            </a:lvl1pPr>
            <a:lvl2pPr marL="457835" indent="0">
              <a:buNone/>
              <a:defRPr sz="2805"/>
            </a:lvl2pPr>
            <a:lvl3pPr marL="915670" indent="0">
              <a:buNone/>
              <a:defRPr sz="2405"/>
            </a:lvl3pPr>
            <a:lvl4pPr marL="1373505" indent="0">
              <a:buNone/>
              <a:defRPr sz="2005"/>
            </a:lvl4pPr>
            <a:lvl5pPr marL="1831340" indent="0">
              <a:buNone/>
              <a:defRPr sz="2005"/>
            </a:lvl5pPr>
            <a:lvl6pPr marL="2289175" indent="0">
              <a:buNone/>
              <a:defRPr sz="2005"/>
            </a:lvl6pPr>
            <a:lvl7pPr marL="2747010" indent="0">
              <a:buNone/>
              <a:defRPr sz="2005"/>
            </a:lvl7pPr>
            <a:lvl8pPr marL="3204845" indent="0">
              <a:buNone/>
              <a:defRPr sz="2005"/>
            </a:lvl8pPr>
            <a:lvl9pPr marL="3663315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840094" y="2060448"/>
            <a:ext cx="4166868" cy="3817235"/>
          </a:xfrm>
        </p:spPr>
        <p:txBody>
          <a:bodyPr>
            <a:normAutofit/>
          </a:bodyPr>
          <a:lstStyle>
            <a:lvl1pPr marL="0" indent="0">
              <a:buNone/>
              <a:defRPr sz="2005"/>
            </a:lvl1pPr>
            <a:lvl2pPr marL="457835" indent="0">
              <a:buNone/>
              <a:defRPr sz="1400"/>
            </a:lvl2pPr>
            <a:lvl3pPr marL="915670" indent="0">
              <a:buNone/>
              <a:defRPr sz="1200"/>
            </a:lvl3pPr>
            <a:lvl4pPr marL="1373505" indent="0">
              <a:buNone/>
              <a:defRPr sz="1000"/>
            </a:lvl4pPr>
            <a:lvl5pPr marL="1831340" indent="0">
              <a:buNone/>
              <a:defRPr sz="1000"/>
            </a:lvl5pPr>
            <a:lvl6pPr marL="2289175" indent="0">
              <a:buNone/>
              <a:defRPr sz="1000"/>
            </a:lvl6pPr>
            <a:lvl7pPr marL="2747010" indent="0">
              <a:buNone/>
              <a:defRPr sz="1000"/>
            </a:lvl7pPr>
            <a:lvl8pPr marL="3204845" indent="0">
              <a:buNone/>
              <a:defRPr sz="1000"/>
            </a:lvl8pPr>
            <a:lvl9pPr marL="366331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lstStyle/>
          <a:p>
            <a:fld id="{EB018836-6699-441E-9BAB-C61FC75AFD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lstStyle/>
          <a:p>
            <a:fld id="{3040BF0B-87F8-415C-BAC5-F65F41346B0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8728081" y="365666"/>
            <a:ext cx="2629858" cy="582044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506" y="365666"/>
            <a:ext cx="7737120" cy="582044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lstStyle/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lstStyle/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</p:nvPr>
        </p:nvSpPr>
        <p:spPr>
          <a:xfrm>
            <a:off x="838506" y="365666"/>
            <a:ext cx="10519434" cy="1327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8506" y="1828330"/>
            <a:ext cx="10519434" cy="435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506" y="6365767"/>
            <a:ext cx="2744200" cy="365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6F6D-FB2C-4A93-B18F-24E90D5C3B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40072" y="6365767"/>
            <a:ext cx="4116300" cy="365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3739" y="6365767"/>
            <a:ext cx="2744200" cy="365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86B1-6509-4CC6-A0C8-F609EF2537B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5670" rtl="0" eaLnBrk="1" latinLnBrk="0" hangingPunct="1">
        <a:lnSpc>
          <a:spcPct val="90000"/>
        </a:lnSpc>
        <a:spcBef>
          <a:spcPct val="0"/>
        </a:spcBef>
        <a:buNone/>
        <a:defRPr sz="44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235" indent="-228600" algn="l" defTabSz="9156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687070" indent="-228600" algn="l" defTabSz="9156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5" kern="1200">
          <a:solidFill>
            <a:schemeClr val="tx1"/>
          </a:solidFill>
          <a:latin typeface="+mn-lt"/>
          <a:ea typeface="+mn-ea"/>
          <a:cs typeface="+mn-cs"/>
        </a:defRPr>
      </a:lvl2pPr>
      <a:lvl3pPr marL="1144905" indent="-228600" algn="l" defTabSz="9156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2740" indent="-228600" algn="l" defTabSz="9156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0575" indent="-228600" algn="l" defTabSz="9156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18410" indent="-228600" algn="l" defTabSz="9156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6245" indent="-228600" algn="l" defTabSz="9156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4080" indent="-228600" algn="l" defTabSz="9156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1915" indent="-228600" algn="l" defTabSz="91567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67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7835" algn="l" defTabSz="91567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5670" algn="l" defTabSz="91567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3505" algn="l" defTabSz="91567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1340" algn="l" defTabSz="91567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89175" algn="l" defTabSz="91567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47010" algn="l" defTabSz="91567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4845" algn="l" defTabSz="91567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3315" algn="l" defTabSz="91567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0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p="http://schemas.openxmlformats.org/presentationml/2006/main">
  <p:tag name="COMMONDATA" val="eyJoZGlkIjoiZTA4NzIyN2MxYTlmMzQ1NGE2MjU5NWRkMjhlOGMxYTAifQ=="/>
  <p:tag name="commondata" val="eyJoZGlkIjoiYjk5ODM0YmMxOWJiYWQyNDU4MGIzYWRmYTA0ZmI5NDcifQ=="/>
</p:tagLst>
</file>

<file path=ppt/tags/tag2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3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p="http://schemas.openxmlformats.org/presentationml/2006/main">
  <p:tag name="KSO_WM_TEMPLATE_CATEGORY" val="preset"/>
  <p:tag name="KSO_WM_TEMPLATE_INDEX" val="11"/>
  <p:tag name="KSO_WM_TAG_VERSION" val="1.0"/>
  <p:tag name="KSO_WM_SLIDE_ID" val="256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vany</dc:creator>
  <cp:lastModifiedBy>A  冰城</cp:lastModifiedBy>
  <cp:revision>497</cp:revision>
  <dcterms:created xsi:type="dcterms:W3CDTF">1900-01-01T00:00:00Z</dcterms:created>
  <dcterms:modified xsi:type="dcterms:W3CDTF">2024-03-19T08:53:59Z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38FF5C8A91F742F9BD02F064EBC108E3_31</vt:lpwstr>
  </property>
</Properties>
</file>